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3" r:id="rId6"/>
    <p:sldId id="262" r:id="rId7"/>
    <p:sldId id="261" r:id="rId8"/>
    <p:sldId id="258" r:id="rId9"/>
    <p:sldId id="265" r:id="rId10"/>
    <p:sldId id="278" r:id="rId11"/>
    <p:sldId id="277" r:id="rId12"/>
    <p:sldId id="276" r:id="rId13"/>
    <p:sldId id="275" r:id="rId14"/>
    <p:sldId id="274" r:id="rId15"/>
    <p:sldId id="273" r:id="rId16"/>
    <p:sldId id="272" r:id="rId17"/>
    <p:sldId id="271" r:id="rId18"/>
    <p:sldId id="270" r:id="rId19"/>
    <p:sldId id="269" r:id="rId20"/>
    <p:sldId id="268" r:id="rId21"/>
    <p:sldId id="267" r:id="rId22"/>
    <p:sldId id="266" r:id="rId23"/>
    <p:sldId id="279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1AFD0-A444-471C-9CC8-210496C9BF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9B4DA-7244-4CFA-A0B1-4EA95D46E5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6B4297-F4D4-4F0B-BE57-2DD5D6A47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9C82BA-75F5-48A1-99DC-E26C27F37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99DE2-0FB9-49F9-9105-8312A6A17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6831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077EF-04E9-413F-8E83-E73896AF6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6A91CD-3796-4C60-A53D-CB84663486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E72A0-17EE-42F9-A17C-A02B97727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B9A20-0F63-46BE-AD5F-994705D72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38036-02D8-4CCB-8813-888430A68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59532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1C0E60-CBC9-4DF2-BA4E-D26897A54A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84416C-09B6-497D-8F0A-C13673292B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1421B-68E8-4162-AEF7-1F0BFBBAD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4D0C8-2A52-4EA7-8116-94AB8FF51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6D4EB-68B5-4B0A-BA85-B6B9482F6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2619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46920-08FB-4C8B-B5E1-14AFAC69B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022DF-A2BB-458F-82AD-F1BE9D7D7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83292-F0E5-47F9-8C60-21F1F5F34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2B56B7-273C-4CB4-B1A7-F61B6E2DD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5779E5-2D21-4E03-96AC-2D1771384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62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0E920-1678-4FAA-AF80-1EB55F760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C19721-E806-4EE6-9B26-C83839428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6AB91-42D8-4A09-85EF-B939774A6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3A020-A704-4AE6-AA28-209856A33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14986-9879-427B-B6A6-48ECFE86D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0005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2A46A-4301-4E9F-8240-5A5A4C57E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CE127-2D96-4558-91F8-64E746029A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61421-9473-408C-B46E-ADFD26CEDD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AB29D6-999B-4845-B121-FF2AEF277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64B436-7F97-45BC-AAB0-4864F07BE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549A9B-CFA7-4857-914D-8EC653355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9829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CE7CB-3D0D-4584-A547-0C3C5CB67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9C9234-36B5-42F6-9552-8EA68FA683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69AEF1-2189-460B-9901-9E8F82427D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B592BF-5761-4D60-97F5-5CF1CA9362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945D75-8221-4706-A2B1-537E6196C0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F72816-F8A8-4E11-97EA-61E9603DC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151F28-173F-4821-A9B0-9D92FA460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8978B3-583F-4DFE-ADB1-E17ECCAD6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48644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80C1E-5250-47B1-B078-BB818FAEF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8489AA-86BC-4368-B914-8B1D73BA6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13A416-DB3F-4235-9FFD-2860E826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59A4DB-8A93-4579-9C5A-48325AFC8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735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7A742F-C199-40E2-AB65-1970C76FB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799463-E29B-4B2A-90B3-E472FED3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597665-FDD9-497C-B354-8CF5E7A62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36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A735-B7F2-481B-88D1-9FF671472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A1945-C33D-42F2-B053-E77AC8B0AE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C61982-3956-4DB0-BF43-714C1847E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CB19E-B440-497A-AEBE-27232800C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381322-C2FB-49D0-9A55-628FE29A4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26DD5-993A-4821-BB82-D9AC306D5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7325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791C6-A5C8-42CF-B4FA-3DB121D43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465CB6-6B1F-4753-B7A9-53686940B7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988F04-87E9-4A6F-B718-6F826D2BD3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0D6AE5-5AC3-41BA-AC5D-EFABD88D6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4197D4-925B-4DF7-A517-86DC9A543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5E55CE-5BC7-4F78-B74C-0B308E26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1011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2D3049-8EA2-42CC-8788-3C8C3AA4A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C3AED-0330-4AE7-86F9-F20B36A88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BFEF28-9A04-4797-A347-1A65DD03FE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5EEDB-147A-4FF4-8992-AF441D469CE5}" type="datetimeFigureOut">
              <a:rPr lang="en-IN" smtClean="0"/>
              <a:t>22-03-2021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E8894-4855-43A3-AED9-5024F7D9A2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74E8F-7ACE-425C-9850-5024878B0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106CF-854E-4696-99AE-59D76895037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6688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FF80D-E3AE-467E-9E91-C727FCFCFA4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Project name –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8D234-F517-4887-8308-C7D7AA3D34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Merriweather"/>
              </a:rPr>
              <a:t>Data visualization is the graphical representation of information and data. By using visual elements like charts , graphs and maps</a:t>
            </a:r>
            <a:r>
              <a:rPr lang="en-US" b="0" i="0" dirty="0">
                <a:solidFill>
                  <a:srgbClr val="FF6D02"/>
                </a:solidFill>
                <a:effectLst/>
                <a:latin typeface="Merriweather"/>
              </a:rPr>
              <a:t> </a:t>
            </a:r>
            <a:r>
              <a:rPr lang="en-US" b="0" i="0" dirty="0">
                <a:solidFill>
                  <a:srgbClr val="333333"/>
                </a:solidFill>
                <a:effectLst/>
                <a:latin typeface="Merriweather"/>
              </a:rPr>
              <a:t>data visualization tools provide an accessible way to see and understand trends, outliers, and patterns in data.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39383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E397900-6377-4773-A511-340E619E87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51" b="13073"/>
          <a:stretch/>
        </p:blipFill>
        <p:spPr>
          <a:xfrm>
            <a:off x="0" y="152400"/>
            <a:ext cx="12192000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90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6B4255-B5E2-4E60-88BA-09BEA646D7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60" b="11648"/>
          <a:stretch/>
        </p:blipFill>
        <p:spPr>
          <a:xfrm>
            <a:off x="0" y="436880"/>
            <a:ext cx="12192000" cy="606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5447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58DDF7-9A34-4640-9AEE-8F2087BDE1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92" b="13449"/>
          <a:stretch/>
        </p:blipFill>
        <p:spPr>
          <a:xfrm>
            <a:off x="109040" y="304800"/>
            <a:ext cx="12192000" cy="628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216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C1170F-E6C6-4C5F-84C2-ECA9712A7B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40" b="12539"/>
          <a:stretch/>
        </p:blipFill>
        <p:spPr>
          <a:xfrm>
            <a:off x="0" y="878840"/>
            <a:ext cx="12192000" cy="510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78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2EA103-D214-469D-A975-A1DE9C665B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03" b="11887"/>
          <a:stretch/>
        </p:blipFill>
        <p:spPr>
          <a:xfrm>
            <a:off x="0" y="518160"/>
            <a:ext cx="12192000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549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25AA05-742E-448B-8B07-32465D3983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52" b="11568"/>
          <a:stretch/>
        </p:blipFill>
        <p:spPr>
          <a:xfrm>
            <a:off x="0" y="406400"/>
            <a:ext cx="12192000" cy="585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2744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5AD334-1F1B-40CE-BAD8-293DA62734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15" b="13418"/>
          <a:stretch/>
        </p:blipFill>
        <p:spPr>
          <a:xfrm>
            <a:off x="74640" y="259080"/>
            <a:ext cx="12192000" cy="633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5178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FA8ECB-D277-4426-B40F-4C5C5982B7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99" b="14242"/>
          <a:stretch/>
        </p:blipFill>
        <p:spPr>
          <a:xfrm>
            <a:off x="0" y="487680"/>
            <a:ext cx="12192000" cy="588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2194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D2F91E-7897-4611-A79C-C5BF4CB294D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50" b="13526"/>
          <a:stretch/>
        </p:blipFill>
        <p:spPr>
          <a:xfrm>
            <a:off x="0" y="462280"/>
            <a:ext cx="12192000" cy="593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42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F74C26-9335-49B7-9979-95948C8265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62" b="13109"/>
          <a:stretch/>
        </p:blipFill>
        <p:spPr>
          <a:xfrm>
            <a:off x="0" y="243840"/>
            <a:ext cx="12192000" cy="623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07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3E9A-D1F5-4D59-BFD2-CC64439EF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en-IN" b="1" dirty="0"/>
              <a:t>Code</a:t>
            </a:r>
            <a:br>
              <a:rPr lang="en-IN" dirty="0"/>
            </a:br>
            <a:r>
              <a:rPr lang="en-IN" sz="3200" b="1" dirty="0"/>
              <a:t>Setup part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37A972-E1BE-4EFF-A721-D5ED4D0DDE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55" b="15485"/>
          <a:stretch/>
        </p:blipFill>
        <p:spPr>
          <a:xfrm>
            <a:off x="172720" y="1690687"/>
            <a:ext cx="11846559" cy="4802187"/>
          </a:xfrm>
        </p:spPr>
      </p:pic>
    </p:spTree>
    <p:extLst>
      <p:ext uri="{BB962C8B-B14F-4D97-AF65-F5344CB8AC3E}">
        <p14:creationId xmlns:p14="http://schemas.microsoft.com/office/powerpoint/2010/main" val="3137450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354DEB-B185-4EB3-857E-D5D9D865FE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49" b="13230"/>
          <a:stretch/>
        </p:blipFill>
        <p:spPr>
          <a:xfrm>
            <a:off x="0" y="172720"/>
            <a:ext cx="12192000" cy="661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434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27A81B-5A4E-44EE-9330-39FFFD8955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1" b="12649"/>
          <a:stretch/>
        </p:blipFill>
        <p:spPr>
          <a:xfrm>
            <a:off x="0" y="-71120"/>
            <a:ext cx="12192000" cy="684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6765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94B9A5-74D4-484E-B7ED-65DB191B3D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33" b="13109"/>
          <a:stretch/>
        </p:blipFill>
        <p:spPr>
          <a:xfrm>
            <a:off x="0" y="538480"/>
            <a:ext cx="12192000" cy="604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0856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93BE9-F5B3-4924-8D75-9F0E325CD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2193925"/>
            <a:ext cx="10515600" cy="1325563"/>
          </a:xfrm>
        </p:spPr>
        <p:txBody>
          <a:bodyPr/>
          <a:lstStyle/>
          <a:p>
            <a:r>
              <a:rPr lang="en-IN" dirty="0"/>
              <a:t>Project is not completed yet ,we are still working on it.</a:t>
            </a:r>
          </a:p>
        </p:txBody>
      </p:sp>
    </p:spTree>
    <p:extLst>
      <p:ext uri="{BB962C8B-B14F-4D97-AF65-F5344CB8AC3E}">
        <p14:creationId xmlns:p14="http://schemas.microsoft.com/office/powerpoint/2010/main" val="35764387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58E42-AF4E-486B-A06E-55266A20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IN" sz="6600" b="1" dirty="0">
                <a:solidFill>
                  <a:schemeClr val="accent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adley Hand ITC" panose="03070402050302030203" pitchFamily="66" charset="0"/>
              </a:rPr>
              <a:t>            Thank you</a:t>
            </a:r>
          </a:p>
        </p:txBody>
      </p:sp>
    </p:spTree>
    <p:extLst>
      <p:ext uri="{BB962C8B-B14F-4D97-AF65-F5344CB8AC3E}">
        <p14:creationId xmlns:p14="http://schemas.microsoft.com/office/powerpoint/2010/main" val="1231450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3E9A-D1F5-4D59-BFD2-CC64439EF4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IN" dirty="0"/>
              <a:t>              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1065E6-3E92-41B4-A8E4-4652C2FAA6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31" b="11407"/>
          <a:stretch/>
        </p:blipFill>
        <p:spPr>
          <a:xfrm>
            <a:off x="-200800" y="599440"/>
            <a:ext cx="12392800" cy="5893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481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3E9A-D1F5-4D59-BFD2-CC64439EF4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IN" dirty="0"/>
              <a:t>             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611F50E-2434-4415-9E81-0D1F9D1FC5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7" b="5555"/>
          <a:stretch/>
        </p:blipFill>
        <p:spPr>
          <a:xfrm>
            <a:off x="-215760" y="254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648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3E9A-D1F5-4D59-BFD2-CC64439EF4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IN" dirty="0"/>
              <a:t>              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789CA37-44A7-4BD1-BA94-8E0F8416B8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87" b="5861"/>
          <a:stretch/>
        </p:blipFill>
        <p:spPr>
          <a:xfrm>
            <a:off x="0" y="365125"/>
            <a:ext cx="12192000" cy="6269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1982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3E9A-D1F5-4D59-BFD2-CC64439EF4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IN" dirty="0"/>
              <a:t>                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A30BEC7-7FCD-4EFA-A197-014DDA9D5C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68" b="8055"/>
          <a:stretch/>
        </p:blipFill>
        <p:spPr>
          <a:xfrm>
            <a:off x="0" y="182562"/>
            <a:ext cx="12192000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62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3E9A-D1F5-4D59-BFD2-CC64439EF4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IN" dirty="0"/>
              <a:t>            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B9BE423-99E3-4EAC-9838-FAE81666AC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37" b="5325"/>
          <a:stretch/>
        </p:blipFill>
        <p:spPr>
          <a:xfrm>
            <a:off x="0" y="365125"/>
            <a:ext cx="12192000" cy="6401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084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365986-A28D-4C0B-AA8D-383418395A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3" b="5333"/>
          <a:stretch/>
        </p:blipFill>
        <p:spPr>
          <a:xfrm>
            <a:off x="274320" y="457200"/>
            <a:ext cx="12192000" cy="647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751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E7338A-7E19-46E1-9220-6459C5216E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2" b="11675"/>
          <a:stretch/>
        </p:blipFill>
        <p:spPr>
          <a:xfrm>
            <a:off x="0" y="1371600"/>
            <a:ext cx="12192000" cy="5628640"/>
          </a:xfrm>
          <a:prstGeom prst="rect">
            <a:avLst/>
          </a:prstGeom>
        </p:spPr>
      </p:pic>
      <p:sp>
        <p:nvSpPr>
          <p:cNvPr id="16" name="Title 15">
            <a:extLst>
              <a:ext uri="{FF2B5EF4-FFF2-40B4-BE49-F238E27FC236}">
                <a16:creationId xmlns:a16="http://schemas.microsoft.com/office/drawing/2014/main" id="{D687741A-CE57-4B26-A924-542A52EA7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5"/>
            <a:ext cx="10515600" cy="1325563"/>
          </a:xfrm>
        </p:spPr>
        <p:txBody>
          <a:bodyPr/>
          <a:lstStyle/>
          <a:p>
            <a:r>
              <a:rPr lang="en-IN" dirty="0"/>
              <a:t>Reading part</a:t>
            </a:r>
          </a:p>
        </p:txBody>
      </p:sp>
    </p:spTree>
    <p:extLst>
      <p:ext uri="{BB962C8B-B14F-4D97-AF65-F5344CB8AC3E}">
        <p14:creationId xmlns:p14="http://schemas.microsoft.com/office/powerpoint/2010/main" val="2476739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73</Words>
  <Application>Microsoft Office PowerPoint</Application>
  <PresentationFormat>Widescreen</PresentationFormat>
  <Paragraphs>11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Bradley Hand ITC</vt:lpstr>
      <vt:lpstr>Calibri</vt:lpstr>
      <vt:lpstr>Calibri Light</vt:lpstr>
      <vt:lpstr>Merriweather</vt:lpstr>
      <vt:lpstr>Office Theme</vt:lpstr>
      <vt:lpstr>Project name – Data Visualization</vt:lpstr>
      <vt:lpstr>Code Setup part</vt:lpstr>
      <vt:lpstr>                </vt:lpstr>
      <vt:lpstr>              </vt:lpstr>
      <vt:lpstr>               </vt:lpstr>
      <vt:lpstr>                 </vt:lpstr>
      <vt:lpstr>             </vt:lpstr>
      <vt:lpstr>PowerPoint Presentation</vt:lpstr>
      <vt:lpstr>Reading part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Project is not completed yet ,we are still working on it.</vt:lpstr>
      <vt:lpstr>          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 – Data Visualization</dc:title>
  <dc:creator>Neeraj Gupta</dc:creator>
  <cp:lastModifiedBy>Neeraj Gupta</cp:lastModifiedBy>
  <cp:revision>6</cp:revision>
  <dcterms:created xsi:type="dcterms:W3CDTF">2021-03-21T19:18:57Z</dcterms:created>
  <dcterms:modified xsi:type="dcterms:W3CDTF">2021-03-21T20:15:32Z</dcterms:modified>
</cp:coreProperties>
</file>

<file path=docProps/thumbnail.jpeg>
</file>